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6"/>
  </p:notesMasterIdLst>
  <p:sldIdLst>
    <p:sldId id="272" r:id="rId5"/>
    <p:sldId id="280" r:id="rId6"/>
    <p:sldId id="279" r:id="rId7"/>
    <p:sldId id="258" r:id="rId8"/>
    <p:sldId id="259" r:id="rId9"/>
    <p:sldId id="262" r:id="rId10"/>
    <p:sldId id="273" r:id="rId11"/>
    <p:sldId id="283" r:id="rId12"/>
    <p:sldId id="284" r:id="rId13"/>
    <p:sldId id="282" r:id="rId14"/>
    <p:sldId id="257" r:id="rId15"/>
    <p:sldId id="281" r:id="rId16"/>
    <p:sldId id="263" r:id="rId17"/>
    <p:sldId id="256" r:id="rId18"/>
    <p:sldId id="264" r:id="rId19"/>
    <p:sldId id="265" r:id="rId20"/>
    <p:sldId id="266" r:id="rId21"/>
    <p:sldId id="274" r:id="rId22"/>
    <p:sldId id="267" r:id="rId23"/>
    <p:sldId id="268" r:id="rId24"/>
    <p:sldId id="269" r:id="rId25"/>
    <p:sldId id="270" r:id="rId26"/>
    <p:sldId id="271" r:id="rId27"/>
    <p:sldId id="276" r:id="rId28"/>
    <p:sldId id="277" r:id="rId29"/>
    <p:sldId id="285" r:id="rId30"/>
    <p:sldId id="287" r:id="rId31"/>
    <p:sldId id="286" r:id="rId32"/>
    <p:sldId id="288" r:id="rId33"/>
    <p:sldId id="290" r:id="rId34"/>
    <p:sldId id="28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495670-4047-4A7B-8FC9-A9B09248C9F4}" v="106" dt="2020-08-09T05:59:11.1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49" autoAdjust="0"/>
  </p:normalViewPr>
  <p:slideViewPr>
    <p:cSldViewPr snapToGrid="0">
      <p:cViewPr varScale="1">
        <p:scale>
          <a:sx n="68" d="100"/>
          <a:sy n="68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90B2AD-057F-4AC7-B0A2-F10E18CE15A3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B63C69-1CEF-4DC3-9753-392FB67A5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5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Quiz , what is NLP service in Azure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63C69-1CEF-4DC3-9753-392FB67A5D1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23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56051-DD0C-4094-A7B2-B1B16260F3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1683CD-3C7E-4378-BF17-79CD1262B1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68F75-23C9-4957-AF2F-59DCE2D01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B2E23-AD62-41DA-81C4-3B1249A6EC56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D7889C-BEFF-4231-8D5D-9F768A035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FCBB5-F166-4444-8C3B-9A39B794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F371E-FA36-47E6-AED3-691231456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56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BF5D3-863F-4F1E-B8F6-AA445B623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D0D0F-E68E-4527-A758-6AA6107ED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BB80A-1685-4150-BB81-382866F1B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B2E23-AD62-41DA-81C4-3B1249A6EC56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A9C4E-062F-4213-95FC-164023E66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436AE-80DD-49D3-AB38-45ECA7C2A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F371E-FA36-47E6-AED3-691231456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E1B51F-9263-4335-B44B-3A0D5A39A8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545F0-B4F4-4ACB-BA1D-6B1EFC38A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EEFD5-2910-4929-98D7-7A36B0632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B2E23-AD62-41DA-81C4-3B1249A6EC56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DBA7E-98AB-4E3F-A909-CEB0900FF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FE403-163E-4E79-8FB9-6CFDC4186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F371E-FA36-47E6-AED3-691231456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2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AEB47-3894-4FAF-AA61-E3943B21F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616FE-3409-4B24-823E-04667897F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3C522-659C-4C08-B6F8-CA260E0A0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B2E23-AD62-41DA-81C4-3B1249A6EC56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DF18C-3709-4776-9F8D-3FAC28AF0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49118-F648-4895-8728-A5BE941BE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F371E-FA36-47E6-AED3-691231456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795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2352F-3340-425A-B7FB-3C2D00F88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1A3C40-4A43-41A5-B43A-06C15185E5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8FB327-1F43-43A0-BB6E-D8A0F06AA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B2E23-AD62-41DA-81C4-3B1249A6EC56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7833E-D8B6-48E8-A7EB-843780E32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63654-E54A-4520-AA6D-0F01D5156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F371E-FA36-47E6-AED3-691231456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926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D704B-A0BE-4FC1-B993-C7883AAB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AE627-99D7-44B1-9279-4AB5169CF8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3D77C0-49B7-4523-B9B7-87DD81075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D4CD2F-DD25-4B54-9CB6-233ED0629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B2E23-AD62-41DA-81C4-3B1249A6EC56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C87658-F3D6-4401-B9D9-41DEDD304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DA24BA-CA87-42D0-BEC9-E89ECC996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F371E-FA36-47E6-AED3-691231456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411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C4F24-3E2D-454B-BC6A-B5038D045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E37BDC-1698-4CF1-9668-CE532DC35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D13E29-0F49-41D2-B392-545A34D86F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17E178-C85B-4F8B-8F98-781A94EEA1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42B6FB-5A5A-4E31-9628-FF3F9B47EA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7E2346-921D-4226-A326-C576FD819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B2E23-AD62-41DA-81C4-3B1249A6EC56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4706D4-148F-4FC8-ADA4-8C524845C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DA5D95-36F0-49B4-A07C-9686FFD87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F371E-FA36-47E6-AED3-691231456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943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51C68-ECCE-4EF8-950D-099DDC97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5CFFB4-22B1-4431-81A1-91C9C3FA3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B2E23-AD62-41DA-81C4-3B1249A6EC56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1F15EC-5845-441E-8D03-74BD6EA11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851725-1DAA-49C3-AAA5-10EBCAD5D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F371E-FA36-47E6-AED3-691231456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987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084913-FC3D-4735-9FEC-378BC81D3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B2E23-AD62-41DA-81C4-3B1249A6EC56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5602FA-9FFF-4E04-BDDA-FF7C18106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07BF23-937C-4ADF-AEFB-BFB89FC54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F371E-FA36-47E6-AED3-691231456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1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3F54D-F079-4FF1-9A70-CFC060DAD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44735-539E-460E-906B-F67AA258C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F07D77-AD56-4BA0-B4C0-1E22DD1DC8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76A4DF-89EB-4C97-8A55-8EAAB237D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B2E23-AD62-41DA-81C4-3B1249A6EC56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5859DD-ED1B-4528-B52F-71F5A8CBF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6C4A96-63B6-46C6-95A6-70DAB2E27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F371E-FA36-47E6-AED3-691231456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71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F4DEA-DFE7-4225-865E-D5CB6F399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627722-A982-459B-8893-FC27BAB762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E54B-6C1E-473D-8C5D-3AF21CCC71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32639A-706B-4993-89EB-8CA7E4691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B2E23-AD62-41DA-81C4-3B1249A6EC56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2CD217-ABA4-4834-8B62-A5F2172FC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C2CE40-7A66-432D-A5A9-B46A69C1E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F371E-FA36-47E6-AED3-691231456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099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14AF9F-046C-4C9A-96DA-B0E4EAC56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9B672-6E20-4756-8573-D08AA5E24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6F111-D816-42F3-A614-811C3B164C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EB2E23-AD62-41DA-81C4-3B1249A6EC56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AB1C1-5C61-42A8-99F9-65DAC6460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A3207-382A-473F-BBF5-D7EB78AA5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F371E-FA36-47E6-AED3-691231456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63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ikyZD7q006IVZ2t5dB8opQ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tramchip/training_documents" TargetMode="External"/><Relationship Id="rId4" Type="http://schemas.openxmlformats.org/officeDocument/2006/relationships/hyperlink" Target="https://janebraine.tech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nislas.io/2020/04/03/preparation-guide-for-pl-900-microsoft-power-platform-fundamentals-certification/" TargetMode="External"/><Relationship Id="rId2" Type="http://schemas.openxmlformats.org/officeDocument/2006/relationships/hyperlink" Target="https://docs.microsoft.com/en-us/power-platfor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techcommunity.microsoft.com/t5/microsoft-learn-blog/announcing-three-new-microsoft-certifications-for-business/ba-p/1469328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that_API_guy/status/1291424672345661449" TargetMode="External"/><Relationship Id="rId2" Type="http://schemas.openxmlformats.org/officeDocument/2006/relationships/hyperlink" Target="https://powerusers.microsoft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D8EDE-85DB-42D6-9B44-8D85FE03D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166" y="283858"/>
            <a:ext cx="11105071" cy="1008926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Light"/>
                <a:cs typeface="Arial"/>
              </a:rPr>
              <a:t>MICROSOFT POWER PLATFORM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5211D4F4-2419-4D29-84C9-6B93129E7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62" y="1431235"/>
            <a:ext cx="11105071" cy="36973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93A2F6-16B2-4573-9089-625F385B579F}"/>
              </a:ext>
            </a:extLst>
          </p:cNvPr>
          <p:cNvSpPr txBox="1"/>
          <p:nvPr/>
        </p:nvSpPr>
        <p:spPr>
          <a:xfrm>
            <a:off x="2478157" y="5349895"/>
            <a:ext cx="872951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Arial Nova Light" panose="020B0304020202020204" pitchFamily="34" charset="0"/>
              </a:rPr>
              <a:t>Jane Pham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https://www.youtube.com/channel/UCikyZD7q006IVZ2t5dB8opQ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https://janebraine.tech/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https://github.com/tramchip/training_documents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190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D8EDE-85DB-42D6-9B44-8D85FE03D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17" y="1894122"/>
            <a:ext cx="10515600" cy="3352435"/>
          </a:xfrm>
        </p:spPr>
        <p:txBody>
          <a:bodyPr>
            <a:normAutofit/>
          </a:bodyPr>
          <a:lstStyle/>
          <a:p>
            <a:r>
              <a:rPr lang="en-US" sz="5400" b="1">
                <a:solidFill>
                  <a:schemeClr val="tx1">
                    <a:lumMod val="65000"/>
                    <a:lumOff val="35000"/>
                  </a:schemeClr>
                </a:solidFill>
                <a:latin typeface="Arial Nova Light"/>
                <a:cs typeface="Arial"/>
              </a:rPr>
              <a:t>MICROSOFT POWER APPS</a:t>
            </a:r>
          </a:p>
        </p:txBody>
      </p:sp>
    </p:spTree>
    <p:extLst>
      <p:ext uri="{BB962C8B-B14F-4D97-AF65-F5344CB8AC3E}">
        <p14:creationId xmlns:p14="http://schemas.microsoft.com/office/powerpoint/2010/main" val="2768518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66D40AB-D23F-4C0B-8A5C-D7C9F0B06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What is Power Apps ?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853CA2-4EFB-48E9-B142-C0C95D6B98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" y="487"/>
            <a:ext cx="12192000" cy="685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091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4C14D-8594-49AC-98D3-3EDFEC95E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Light" panose="020B0304020202020204" pitchFamily="34" charset="0"/>
              </a:rPr>
              <a:t>The Purpose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AD57D-87F4-4C3F-8D78-67C75933B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Light" panose="020B0304020202020204" pitchFamily="34" charset="0"/>
              </a:rPr>
              <a:t>What is this session about 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Light" panose="020B0304020202020204" pitchFamily="34" charset="0"/>
              </a:rPr>
              <a:t>Introduce people to the platform and Microsoft’ related certificates for this platform as most people might not aware that it comes with Office 365 subscriptions 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Light" panose="020B0304020202020204" pitchFamily="34" charset="0"/>
              </a:rPr>
              <a:t>Helping people have an adequate Power Platform’s vocabularies to start using the services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Light" panose="020B0304020202020204" pitchFamily="34" charset="0"/>
              </a:rPr>
              <a:t>What it is not ?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Light" panose="020B0304020202020204" pitchFamily="34" charset="0"/>
              </a:rPr>
              <a:t> No test prep</a:t>
            </a:r>
          </a:p>
          <a:p>
            <a:pPr marL="457200" lvl="1" indent="0">
              <a:buNone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389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D37385-F89A-4F96-B188-FAE67EC492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132" y="0"/>
            <a:ext cx="12033909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68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BC7EB4-EB7D-46E2-BE2C-C80F0EE0D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22" y="0"/>
            <a:ext cx="111565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09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2EAB0-F133-4B60-B636-A23C99573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F23BD-AE61-4467-975B-AA97F9A21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4F47CE-6680-48E8-A40A-E92AC1729D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656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97ED278-678C-493F-8558-ABDEB071D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Add artificial intelligence to your app with no code</a:t>
            </a:r>
            <a:br>
              <a:rPr lang="en-US"/>
            </a:br>
            <a:br>
              <a:rPr lang="en-US"/>
            </a:b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3C08AB-F242-454F-98B6-045AF1B2DE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" y="487"/>
            <a:ext cx="12192000" cy="685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587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2D6D5CA-A5E9-48E9-8D87-D627A3C5F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Available AI models in Power Apps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4D1657-0FDA-4014-97DC-29363FDAD4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" y="487"/>
            <a:ext cx="12192000" cy="685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13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D8EDE-85DB-42D6-9B44-8D85FE03D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17" y="1894122"/>
            <a:ext cx="10515600" cy="3352435"/>
          </a:xfrm>
        </p:spPr>
        <p:txBody>
          <a:bodyPr>
            <a:normAutofit/>
          </a:bodyPr>
          <a:lstStyle/>
          <a:p>
            <a:r>
              <a:rPr lang="en-US" sz="5400" b="1">
                <a:solidFill>
                  <a:schemeClr val="tx1">
                    <a:lumMod val="65000"/>
                    <a:lumOff val="35000"/>
                  </a:schemeClr>
                </a:solidFill>
                <a:latin typeface="Arial Nova Light"/>
                <a:cs typeface="Arial"/>
              </a:rPr>
              <a:t>MICROSOFT POWER AUTOMATE</a:t>
            </a:r>
          </a:p>
        </p:txBody>
      </p:sp>
    </p:spTree>
    <p:extLst>
      <p:ext uri="{BB962C8B-B14F-4D97-AF65-F5344CB8AC3E}">
        <p14:creationId xmlns:p14="http://schemas.microsoft.com/office/powerpoint/2010/main" val="899534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437028-5A4D-4247-94D2-83656DCE34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244415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78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4C14D-8594-49AC-98D3-3EDFEC95E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Light" panose="020B0304020202020204" pitchFamily="34" charset="0"/>
              </a:rPr>
              <a:t>The Purpose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AD57D-87F4-4C3F-8D78-67C75933B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Light" panose="020B0304020202020204" pitchFamily="34" charset="0"/>
              </a:rPr>
              <a:t>What is this session about 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Light" panose="020B0304020202020204" pitchFamily="34" charset="0"/>
              </a:rPr>
              <a:t>Introduce people to the platform and Microsoft’ related certificates for this platform as most people might not aware that it comes with Office 365 subscriptions 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Light" panose="020B0304020202020204" pitchFamily="34" charset="0"/>
              </a:rPr>
              <a:t>Helping people have an adequate Power Platform’s vocabularies to start using the services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Light" panose="020B0304020202020204" pitchFamily="34" charset="0"/>
              </a:rPr>
              <a:t>Encourage you to check out the Power Platform’s ability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Light" panose="020B0304020202020204" pitchFamily="34" charset="0"/>
              </a:rPr>
              <a:t>What it is not ?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Light" panose="020B0304020202020204" pitchFamily="34" charset="0"/>
              </a:rPr>
              <a:t> No test prep</a:t>
            </a:r>
          </a:p>
          <a:p>
            <a:pPr marL="457200" lvl="1" indent="0">
              <a:buNone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82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41E4AD-A4CB-47EA-A3B3-B67EEF0376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60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337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2D00E-CBDA-48BE-8861-0B2267D9C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3FB9DD-A24B-4126-B074-5831F55F6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74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600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4DBAD4-AE4D-4590-8F2C-853FC565E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90688"/>
            <a:ext cx="11088757" cy="4970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E6166E-3BB0-4278-BC27-1FC5CEC38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84" y="483620"/>
            <a:ext cx="10286998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67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15206-BBAD-4E51-932A-1342BCC02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959C7F-C601-46C9-B30A-53C788BE3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40" y="681038"/>
            <a:ext cx="10948403" cy="549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38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D8EDE-85DB-42D6-9B44-8D85FE03D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17" y="1894122"/>
            <a:ext cx="10515600" cy="3352435"/>
          </a:xfrm>
        </p:spPr>
        <p:txBody>
          <a:bodyPr>
            <a:normAutofit/>
          </a:bodyPr>
          <a:lstStyle/>
          <a:p>
            <a:r>
              <a:rPr lang="en-US" sz="5400" b="1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MICROSOFT POWER AUTOMATE USECASE</a:t>
            </a:r>
          </a:p>
        </p:txBody>
      </p:sp>
    </p:spTree>
    <p:extLst>
      <p:ext uri="{BB962C8B-B14F-4D97-AF65-F5344CB8AC3E}">
        <p14:creationId xmlns:p14="http://schemas.microsoft.com/office/powerpoint/2010/main" val="2514937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5C2D20-BE55-4EDE-BFD8-E827982CB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19" y="678504"/>
            <a:ext cx="11634281" cy="550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763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D8EDE-85DB-42D6-9B44-8D85FE03D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17" y="1894122"/>
            <a:ext cx="10515600" cy="3352435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MICROSOFT POWER BI</a:t>
            </a:r>
          </a:p>
        </p:txBody>
      </p:sp>
    </p:spTree>
    <p:extLst>
      <p:ext uri="{BB962C8B-B14F-4D97-AF65-F5344CB8AC3E}">
        <p14:creationId xmlns:p14="http://schemas.microsoft.com/office/powerpoint/2010/main" val="147658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FD52-D9B4-4B61-9C90-31A82BF07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of Power BI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97F9E-CAD4-4E8A-B855-B26DE89CA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Comes with 3 licenses :Power BI Free, Power BI Pro. Power BI Premium</a:t>
            </a:r>
          </a:p>
          <a:p>
            <a:r>
              <a:rPr lang="en-US" dirty="0"/>
              <a:t>Business Analytics solution that led you to visualize data and share it across organization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3E2DB8-3031-4A55-B29B-A8C3E34C2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59175"/>
            <a:ext cx="6448425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25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D8EDE-85DB-42D6-9B44-8D85FE03D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17" y="1894122"/>
            <a:ext cx="10515600" cy="3352435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MICROSOFT POWER VIRTUAL AGENT</a:t>
            </a:r>
          </a:p>
        </p:txBody>
      </p:sp>
    </p:spTree>
    <p:extLst>
      <p:ext uri="{BB962C8B-B14F-4D97-AF65-F5344CB8AC3E}">
        <p14:creationId xmlns:p14="http://schemas.microsoft.com/office/powerpoint/2010/main" val="8806571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FD52-D9B4-4B61-9C90-31A82BF07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of Power Virtual Agent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97F9E-CAD4-4E8A-B855-B26DE89CA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to create bots without Data Scientist expertise </a:t>
            </a:r>
          </a:p>
          <a:p>
            <a:r>
              <a:rPr lang="en-US" dirty="0"/>
              <a:t>Drag – drop like features </a:t>
            </a:r>
          </a:p>
          <a:p>
            <a:r>
              <a:rPr lang="en-US" dirty="0"/>
              <a:t>Integrated AI abilities for natural conversation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427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FE276-C26F-4D17-B36C-4E283C932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2356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Light"/>
                <a:ea typeface="+mj-lt"/>
                <a:cs typeface="+mj-lt"/>
              </a:rPr>
              <a:t>Agenda</a:t>
            </a:r>
            <a:endParaRPr lang="en-US" sz="4800" dirty="0">
              <a:solidFill>
                <a:schemeClr val="tx1">
                  <a:lumMod val="65000"/>
                  <a:lumOff val="35000"/>
                </a:schemeClr>
              </a:solidFill>
              <a:latin typeface="Arial Nova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EFF45-8287-46AB-9A93-8B424FEA1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Light"/>
                <a:cs typeface="Calibri"/>
              </a:rPr>
              <a:t>Introduction of the Power Platform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Light"/>
              </a:rPr>
              <a:t>Related Certificates and Prospective 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Light"/>
                <a:ea typeface="+mn-lt"/>
                <a:cs typeface="+mn-lt"/>
              </a:rPr>
              <a:t>Introduction of the Power Apps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Light"/>
                <a:ea typeface="+mn-lt"/>
                <a:cs typeface="+mn-lt"/>
              </a:rPr>
              <a:t>Introduction of the Power Automate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Light"/>
                <a:ea typeface="+mn-lt"/>
                <a:cs typeface="+mn-lt"/>
              </a:rPr>
              <a:t>Power Automate use cases</a:t>
            </a:r>
          </a:p>
          <a:p>
            <a:pPr lvl="1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 Nova Light"/>
              <a:ea typeface="+mn-lt"/>
              <a:cs typeface="+mn-lt"/>
            </a:endParaRPr>
          </a:p>
          <a:p>
            <a:pPr marL="514350" indent="-514350">
              <a:buAutoNum type="arabicPeriod" startAt="5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Light"/>
                <a:ea typeface="+mn-lt"/>
                <a:cs typeface="+mn-lt"/>
              </a:rPr>
              <a:t>Introduction of the Power BI</a:t>
            </a:r>
          </a:p>
          <a:p>
            <a:pPr marL="514350" indent="-514350">
              <a:buAutoNum type="arabicPeriod" startAt="5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Light"/>
                <a:ea typeface="+mn-lt"/>
                <a:cs typeface="+mn-lt"/>
              </a:rPr>
              <a:t>Introduction of the Power Virtual Agent</a:t>
            </a:r>
          </a:p>
          <a:p>
            <a:pPr marL="0" indent="0"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 Nova Light"/>
              <a:ea typeface="+mn-lt"/>
              <a:cs typeface="+mn-lt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 Nova Light"/>
              <a:cs typeface="Calibri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 Nova Light"/>
              <a:cs typeface="Calibri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 Nova Light"/>
              <a:cs typeface="Calibri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 Nova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42431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545CE-EDE1-4F6D-9EE5-14B1E5331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4C770-DD4A-4E46-9CD4-668A20368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No-code interface">
            <a:extLst>
              <a:ext uri="{FF2B5EF4-FFF2-40B4-BE49-F238E27FC236}">
                <a16:creationId xmlns:a16="http://schemas.microsoft.com/office/drawing/2014/main" id="{04914B7F-42DF-4624-BEEF-90C133426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" y="0"/>
            <a:ext cx="11823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245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E1EB9-AA0E-4E6D-8991-EB07B9DA3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C953B-BE40-4230-BEEC-6C54E2735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https://docs.microsoft.com/en-us/power-platform/</a:t>
            </a:r>
            <a:endParaRPr lang="en-US" dirty="0"/>
          </a:p>
          <a:p>
            <a:r>
              <a:rPr lang="en-US" dirty="0">
                <a:hlinkClick r:id="rId3"/>
              </a:rPr>
              <a:t>https://stanislas.io/2020/04/03/preparation-guide-for-pl-900-microsoft-power-platform-fundamentals-certification/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727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561CFF5-DF6D-4197-8F09-C22B66CBE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What is Power Platform ?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4835CF-F9C6-4E96-919B-26876A795C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" y="487"/>
            <a:ext cx="12192000" cy="685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68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7247FED-414F-402C-A23D-817C15528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Cross cutting features among Power Platform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9FB7E5-4DBF-4F32-87CC-39B0B52A1C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" y="487"/>
            <a:ext cx="12192000" cy="685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433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23E86F5-C442-4C1C-9127-E995E96E0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Pulling it all together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0F5C5E-BB32-41A6-9161-EABB20C652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" y="487"/>
            <a:ext cx="12192000" cy="685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54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D8EDE-85DB-42D6-9B44-8D85FE03D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17" y="1894122"/>
            <a:ext cx="10515600" cy="3352435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Light"/>
                <a:cs typeface="Arial"/>
              </a:rPr>
              <a:t>RELATED CERTIFICATES FOR THE POWER PLATFORM </a:t>
            </a:r>
          </a:p>
        </p:txBody>
      </p:sp>
    </p:spTree>
    <p:extLst>
      <p:ext uri="{BB962C8B-B14F-4D97-AF65-F5344CB8AC3E}">
        <p14:creationId xmlns:p14="http://schemas.microsoft.com/office/powerpoint/2010/main" val="3621501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FE276-C26F-4D17-B36C-4E283C932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2356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Light"/>
              </a:rPr>
              <a:t>Certification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EFF45-8287-46AB-9A93-8B424FEA1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Tx/>
              <a:buChar char="-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Light"/>
                <a:cs typeface="Calibri"/>
              </a:rPr>
              <a:t>Power Platform originally was lumped up with the Dynamic 365 in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Light"/>
                <a:cs typeface="Calibri"/>
              </a:rPr>
              <a:t>MB -200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Light"/>
                <a:cs typeface="Calibri"/>
              </a:rPr>
              <a:t>exam (retiring on Dec 2020)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Light"/>
                <a:cs typeface="Calibri"/>
              </a:rPr>
              <a:t>New exams for Power platform: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Light"/>
                <a:cs typeface="Calibri"/>
                <a:hlinkClick r:id="rId2"/>
              </a:rPr>
              <a:t>here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 Nova Light"/>
              <a:cs typeface="Calibri"/>
            </a:endParaRPr>
          </a:p>
          <a:p>
            <a:pPr lvl="1">
              <a:buFontTx/>
              <a:buChar char="-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Light"/>
                <a:cs typeface="Calibri"/>
              </a:rPr>
              <a:t>PL-900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Light"/>
                <a:cs typeface="Calibri"/>
              </a:rPr>
              <a:t>PL-100 (beta mode, discount available)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Light"/>
                <a:cs typeface="Calibri"/>
              </a:rPr>
              <a:t>Power Platform Functional Consultant Associate (Sept 2020)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Light"/>
                <a:cs typeface="Calibri"/>
              </a:rPr>
              <a:t>Power Platform Developer Associate (Sept 2020)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Light"/>
                <a:cs typeface="Calibri"/>
              </a:rPr>
              <a:t>New Azure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Light"/>
                <a:cs typeface="Calibri"/>
              </a:rPr>
              <a:t>data related exams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 Light"/>
                <a:cs typeface="Calibri"/>
              </a:rPr>
              <a:t>that test on a component of Power Platform (mainly Power BI): DA-100, DP-900</a:t>
            </a:r>
          </a:p>
          <a:p>
            <a:pPr marL="0" indent="0"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 Nova Light"/>
              <a:cs typeface="Calibri"/>
            </a:endParaRPr>
          </a:p>
          <a:p>
            <a:pPr>
              <a:buFontTx/>
              <a:buChar char="-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 Nova Light"/>
              <a:cs typeface="Calibri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 Nova Light"/>
              <a:cs typeface="Calibri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 Nova Light"/>
              <a:cs typeface="Calibri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 Nova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756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CCD51-3AA8-4299-8039-A78CFE89D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Future of the Power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11E95-9124-40C3-918B-08D5D88FE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Microsoft product suite is widely used in the big Corporate environment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Low code / No code solution that has an ability to integrate with AI features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Essential tools for Business Analyst, PM , Helpdesk , or anyone who has a daily communication and data process with Microsoft Suite – The Microsoft Office future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Microsoft is promoting Power Platform 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 certificates 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Forum where people come and discuss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PowerAddicts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hashtag to share and learn on Twitter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here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Tips : check for pay rate on Upwork to see the demand</a:t>
            </a: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324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DAD806AE999E49A6FADFEB2D4B89C1" ma:contentTypeVersion="12" ma:contentTypeDescription="Create a new document." ma:contentTypeScope="" ma:versionID="21647ba270fae8fe286b0be0aabaa48e">
  <xsd:schema xmlns:xsd="http://www.w3.org/2001/XMLSchema" xmlns:xs="http://www.w3.org/2001/XMLSchema" xmlns:p="http://schemas.microsoft.com/office/2006/metadata/properties" xmlns:ns1="http://schemas.microsoft.com/sharepoint/v3" xmlns:ns2="aee894ac-ad2a-4f4f-a3f6-c49b8780d7ad" xmlns:ns3="ff7c367b-6ae6-4728-9930-b425a45621d1" targetNamespace="http://schemas.microsoft.com/office/2006/metadata/properties" ma:root="true" ma:fieldsID="e57c9674853b88d3c2131ce10df4ac7a" ns1:_="" ns2:_="" ns3:_="">
    <xsd:import namespace="http://schemas.microsoft.com/sharepoint/v3"/>
    <xsd:import namespace="aee894ac-ad2a-4f4f-a3f6-c49b8780d7ad"/>
    <xsd:import namespace="ff7c367b-6ae6-4728-9930-b425a45621d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e894ac-ad2a-4f4f-a3f6-c49b8780d7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7c367b-6ae6-4728-9930-b425a45621d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3994C537-39B9-4521-8F53-27103BB1D17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A8CFE4D-2C9B-4C10-860A-D5D5406161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ee894ac-ad2a-4f4f-a3f6-c49b8780d7ad"/>
    <ds:schemaRef ds:uri="ff7c367b-6ae6-4728-9930-b425a45621d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76F4B06-8D65-49A1-BD0B-57AE73DD18EA}">
  <ds:schemaRefs>
    <ds:schemaRef ds:uri="aee894ac-ad2a-4f4f-a3f6-c49b8780d7ad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purl.org/dc/terms/"/>
    <ds:schemaRef ds:uri="http://schemas.microsoft.com/sharepoint/v3"/>
    <ds:schemaRef ds:uri="http://schemas.openxmlformats.org/package/2006/metadata/core-properties"/>
    <ds:schemaRef ds:uri="ff7c367b-6ae6-4728-9930-b425a45621d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509</Words>
  <Application>Microsoft Office PowerPoint</Application>
  <PresentationFormat>Widescreen</PresentationFormat>
  <Paragraphs>74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Arial Nova Light</vt:lpstr>
      <vt:lpstr>Calibri</vt:lpstr>
      <vt:lpstr>Calibri Light</vt:lpstr>
      <vt:lpstr>Office Theme</vt:lpstr>
      <vt:lpstr>MICROSOFT POWER PLATFORM</vt:lpstr>
      <vt:lpstr>The Purpose </vt:lpstr>
      <vt:lpstr>Agenda</vt:lpstr>
      <vt:lpstr>What is Power Platform ?</vt:lpstr>
      <vt:lpstr>Cross cutting features among Power Platform</vt:lpstr>
      <vt:lpstr>Pulling it all together</vt:lpstr>
      <vt:lpstr>RELATED CERTIFICATES FOR THE POWER PLATFORM </vt:lpstr>
      <vt:lpstr>Certification history</vt:lpstr>
      <vt:lpstr>Future of the Power Platform</vt:lpstr>
      <vt:lpstr>MICROSOFT POWER APPS</vt:lpstr>
      <vt:lpstr>What is Power Apps ?</vt:lpstr>
      <vt:lpstr>The Purpose </vt:lpstr>
      <vt:lpstr>PowerPoint Presentation</vt:lpstr>
      <vt:lpstr>PowerPoint Presentation</vt:lpstr>
      <vt:lpstr>PowerPoint Presentation</vt:lpstr>
      <vt:lpstr>Add artificial intelligence to your app with no code  </vt:lpstr>
      <vt:lpstr>Available AI models in Power Apps</vt:lpstr>
      <vt:lpstr>MICROSOFT POWER AUTOMATE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MICROSOFT POWER AUTOMATE USECASE</vt:lpstr>
      <vt:lpstr>PowerPoint Presentation</vt:lpstr>
      <vt:lpstr>MICROSOFT POWER BI</vt:lpstr>
      <vt:lpstr>Introduction of Power BI </vt:lpstr>
      <vt:lpstr>MICROSOFT POWER VIRTUAL AGENT</vt:lpstr>
      <vt:lpstr>Introduction of Power Virtual Agent  </vt:lpstr>
      <vt:lpstr>PowerPoint Presentation</vt:lpstr>
      <vt:lpstr>Resources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Tram Pham Ngoc (VN)</dc:creator>
  <cp:lastModifiedBy>Tram Pham Ngoc (VN)</cp:lastModifiedBy>
  <cp:revision>1</cp:revision>
  <dcterms:created xsi:type="dcterms:W3CDTF">2020-07-21T09:35:03Z</dcterms:created>
  <dcterms:modified xsi:type="dcterms:W3CDTF">2020-08-09T06:13:17Z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0x010100D4DAD806AE999E49A6FADFEB2D4B89C1</vt:lpwstr>
  </property>
</Properties>
</file>